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CEADD-B4A9-44C1-804B-36607FEBF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F758A-3018-478A-B94D-EE06A289D0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5AF34-AF2C-437C-9F08-BC763AC53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914A-C4DD-4781-8F6A-9E3C8AD1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BCD78-3215-47E0-B7F5-639C45C1F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1176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C1F5F-72E0-4091-B761-9CDC2E224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4B94FE-CB7C-451A-93CC-82261675BC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DBA77-A3D6-4AED-AC53-93101E18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195F4-5050-45D9-9762-4A980BA26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7AD32-C814-4AF1-88D1-7F954FCB4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052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1CDAC2-EDEA-4160-98EC-1FDF9B4AD0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DE68F7-08AD-4EE1-A9C3-6A415E744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F8B63-A5BB-4E0E-ABF7-97E57FC47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CF321-D14B-4037-8B84-A58EACD03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05E1D-5152-4370-9BB5-7B06AB867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96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52C23-0FCF-42CD-AF44-3F5944F1C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88233-A6ED-40C1-9AEB-E9168A5FF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27839C-07C2-4F69-B141-377CD0E35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14B78-4EE1-4682-96B5-0B82496B0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47899-5753-445B-A2B7-310FC3016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6709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211F2-835F-4624-8395-652826BD7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CA5CC-A499-4148-8E9A-D6A0A2372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1BCAE-3738-45CF-90A3-BBE449764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F99EC-96FD-4019-BBE7-B781FFE1D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CEBFE-B4D4-4595-8210-4EBD9CFA4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195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BB636-9C19-43AC-A400-8087B891C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02FE9-AC75-43FF-B353-55FAD05718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0E9892-ACB5-4CFC-AD0C-2186DC863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C21EAC-60DB-4079-A936-3CE234F79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1F026D-F2AD-4474-B558-CF10BF81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7B62FC-85FC-4E97-81BE-53055AFD6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9981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49A2F-68A2-4014-A0D0-C0B187C1A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AB1E00-8C8D-4315-8FD2-A001C56A9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9D6D49-2789-4F01-8E70-3227425652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038725-FD3D-4D54-B0E4-DD2BC05170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D3C9E-D3ED-4AA6-A719-A9175BB800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DBEDF6-F638-4EF0-9317-2E30CAA48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B183EC-050A-4465-A993-6CFFDB87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339BAC-D9C5-47C3-9813-F187FF88D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747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2F8ED-C083-4FDD-B5DC-1C197445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6D16DA-B5D9-48DD-8872-39441C5BD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D258E6-F4CC-4CAE-8721-7FE859678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DA6E1D-19EE-46D8-A0AF-4B650EF64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484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94991B-5BB8-498C-9092-05F2247E5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6DCA40-A99C-4713-9D47-87019CDAA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2FEA2-216D-415A-B0D5-AF10A5655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5908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B761E-15BD-4C89-B9D4-BAB59AFF7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D4E0D-3E05-4BA9-93BC-D8950F20D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442A1E-CAD4-407E-95A5-44EFD5760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9D7D29-1DA4-48B0-8DDB-58D06F6CE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203B7-BAEC-4809-AD3E-C4553F80F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B54E24-749C-4509-9B92-BF610762D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2013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B738D-348D-4242-B5DD-226E66954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01DA0C-E8BF-4420-BEDE-A212FFE1E2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B3C90-E75B-4D1F-B66E-0A5227242E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AC44A7-DC3A-4D42-B927-3D95C0E0C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9B3AC-9269-4A9F-94A7-CA3D874FE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8A535-E1C7-4B66-B19E-7AF106C04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67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097E18-7A7A-4A59-B108-EF6D5BC6A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37D95-702C-4D51-AA5D-72C4B8E4D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577F2-A5B1-498F-BA2B-42317CB94A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8717BC-64F9-4B36-BFCA-815A12475528}" type="datetimeFigureOut">
              <a:rPr lang="en-IN" smtClean="0"/>
              <a:t>28-10-2020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C386A-31F4-4F85-92A4-53D61A4B8A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D632D-2447-401A-A330-29F23AC529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1DD70-380F-48F5-A539-104024ABDA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2543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6E971-E146-43C0-8A61-F6777D49EB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OBJECT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A0D3A-5991-4D80-B6E9-A08306FDE5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5275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94A21-ED14-4C6F-B940-4499D613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A5B1C-BA01-4435-A63B-2152FBB23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A8FEC6-D2E1-4966-8633-29C89F68D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020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94B70-04C5-4B1C-93FA-C83B45DC6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DF138-E15E-4ACC-BFEA-C284C54CD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4D7C11-85BB-4722-8F3D-EE84C20D1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79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2E8BE-A308-47E3-993E-B10CD8004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A95B1-5187-4151-9BBC-65A65B625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84A13-7B09-43B8-BAA6-99C0F2871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762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367E9-2C1A-4989-B9B0-747E4816C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3C647-0C6F-4DD3-B080-473F7CD31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EA5E89-0ACB-4D4E-AF6B-579F40305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606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B7AAE-B697-4BD3-ACA2-F89A04536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51992-5E35-40A8-9233-708A2D3BE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80CD0-E7C1-454D-B5E0-50472CA38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138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REENE OJHA</dc:creator>
  <cp:lastModifiedBy>REENE OJHA</cp:lastModifiedBy>
  <cp:revision>2</cp:revision>
  <dcterms:created xsi:type="dcterms:W3CDTF">2020-10-28T17:21:29Z</dcterms:created>
  <dcterms:modified xsi:type="dcterms:W3CDTF">2020-10-28T17:34:32Z</dcterms:modified>
</cp:coreProperties>
</file>

<file path=docProps/thumbnail.jpeg>
</file>